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259" r:id="rId3"/>
    <p:sldId id="256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3" r:id="rId45"/>
    <p:sldId id="301" r:id="rId46"/>
    <p:sldId id="302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25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A90E1-3AF6-C74A-99B3-EA102AD2B095}" type="datetimeFigureOut">
              <a:rPr lang="en-US" smtClean="0"/>
              <a:t>2/20/23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D6D70-EC9A-574F-BF8B-A09A1D05A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62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6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38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22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9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82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52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Vigilantes showing that </a:t>
            </a:r>
            <a:r>
              <a:rPr lang="en-US" dirty="0" err="1"/>
              <a:t>AirBnBs</a:t>
            </a:r>
            <a:r>
              <a:rPr lang="en-US" dirty="0"/>
              <a:t> were not in compliance.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5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96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3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Vigilantes showing that </a:t>
            </a:r>
            <a:r>
              <a:rPr lang="en-US" dirty="0" err="1"/>
              <a:t>AirBnBs</a:t>
            </a:r>
            <a:r>
              <a:rPr lang="en-US" dirty="0"/>
              <a:t> were not in compliance.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3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70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986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Right-click </a:t>
            </a:r>
            <a:r>
              <a:rPr lang="en-US" dirty="0">
                <a:sym typeface="Wingdings" pitchFamily="2" charset="2"/>
              </a:rPr>
              <a:t> inspect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37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71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89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34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17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25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0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73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22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06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D6D70-EC9A-574F-BF8B-A09A1D05AB2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96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62CC-A3C9-2DB3-7A6D-3EB081FEF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CF913-1698-7EDF-47B8-C8F8EC581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E11A-F33E-3AB1-BD97-F19700D76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3F32A-423A-D99E-F4E8-91D3DB05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EF643-5206-FD56-6875-5AD15EB8F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5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8CD9-61CF-469D-E5A4-CAC05181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FD92B-3AE3-3FA0-477D-DD6423551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CADEC-752E-7756-2F36-8FE6A298C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FAC2D-748D-081D-3890-A3C3B19D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718C7-F3F8-DAC2-D77B-34E81B5C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8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ADCE2-3029-EE64-16F5-9826A02FB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425C02-C6A5-7FDA-8294-FA2C6814F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21D50-7871-E438-8849-CC5E3DEB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F0E52-590F-6904-706D-D39B5A6D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20CB7-5DCF-1F33-454A-D05B71AC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8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D89F-94FF-8822-0869-F67198F7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0E9A-ABEB-2116-3BA8-4EB61E2D6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5C589-86B8-E01E-5551-FCF1C3D6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4D8F7-4BFE-B51F-4ED9-76416758D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154AA-C62D-0C64-D3C4-1C1CA5AD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1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0FAB-1CCA-B780-7E05-09E99D06A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8BF60-8847-8EA3-FF13-5100D166F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AB554-1E89-63C4-0967-51B799A9F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5372A-842A-0C44-81BF-B29BC3A33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3E58C-C6CD-D8D1-58FB-879FC3680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92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C9E6-89DD-433C-279C-ED5BF881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23C17-E05B-A0F5-F371-A8F48CDFF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3212E-77EC-5239-11D0-875D952F1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AD5F2-1D43-E271-D661-577233633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99900-127E-730C-7BB0-5CD0066D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A92D4-CDD6-9010-6239-E33A647B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697A-802A-99B5-3BEF-245C7AA9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DE296-B19D-76B0-9756-6E5DD6735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B950C-8963-0F08-AA91-61CC39E6F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7E064-97AC-ADED-0B91-904A8B835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4793E-AA46-20AD-C5D0-26A2BF5D7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8DCD34-A6C1-768B-E406-CF0DCCA2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E0B2D-F48D-AAD2-E7B6-F105FD97C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F4406C-FBA1-EF74-693F-C51587BF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AB48-AD36-DAC4-3515-853656A9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5A89E-9B09-CF28-0AA9-B508ACA77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0243B-A1E8-9CBA-46B9-B218FC96A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22DF5-D1B6-B0C6-4334-3D3A1A85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6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7108FC-E77F-8A25-4A74-106B8F6DB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DCFAA-C0ED-04E1-CA3D-C083D6CA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26665-A3B5-D7EC-48BD-B62F997D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93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F14E-8816-0651-CF8D-2A067E3C9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438E1-5738-8F66-29CD-6C4D54439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D0895-05A8-62CD-B296-D3870183B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98DED-2108-FF16-3530-42305AC55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161D0-F2A6-9A3A-2744-768379AB7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7FEE4-EBDE-4B69-03F6-9E7C2C3F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85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FF54-6105-6F79-4DB7-456B2210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266C7-0BF5-44C0-5830-F593C7650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83A72-F409-D549-F2DE-19AAFA9680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0B589-6866-D5CC-A8CF-FCFD9329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6A963-0FB9-F4EB-00A1-5C84EBDB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6851D-F4D7-9B6B-5AA1-C2378F6B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4891F-8073-0A19-2BBB-499A88D8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6B63C-6786-F7AE-4D3B-625926687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853A7-0022-480A-E242-9FCD5B279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9F684-5966-8B4F-9C80-1B99B1F3B96A}" type="datetimeFigureOut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DEB26-982C-916C-0AB8-9B541FF42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150D-B7E9-3EF5-DFD3-BE2637787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0B520-2D00-E844-87C7-29B86C9CF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4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ryan4@uoregon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ilto:jryan4@uoregon.ed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GEOG 4/590: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Lecture 7: Data access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93853-130D-610A-118C-9CD4A263465F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15:00-16:00 and Tuesday 14:00-15:00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F3852451-55EF-BE86-195E-0DE63C84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8" y="0"/>
            <a:ext cx="11028698" cy="224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B18A04-FD9A-090D-E7A0-1BF32640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26"/>
            <a:ext cx="12192765" cy="64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4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55E27F5-CB1A-AF6F-5E96-8E84CCD13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41"/>
          <a:stretch/>
        </p:blipFill>
        <p:spPr>
          <a:xfrm>
            <a:off x="74468" y="0"/>
            <a:ext cx="11028698" cy="768927"/>
          </a:xfrm>
          <a:prstGeom prst="rect">
            <a:avLst/>
          </a:prstGeom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ABBE46C-DB9B-BEE0-E279-436632D4D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19"/>
          <a:stretch/>
        </p:blipFill>
        <p:spPr>
          <a:xfrm>
            <a:off x="154709" y="768928"/>
            <a:ext cx="10101118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60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55E27F5-CB1A-AF6F-5E96-8E84CCD13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41"/>
          <a:stretch/>
        </p:blipFill>
        <p:spPr>
          <a:xfrm>
            <a:off x="74468" y="0"/>
            <a:ext cx="11028698" cy="768927"/>
          </a:xfrm>
          <a:prstGeom prst="rect">
            <a:avLst/>
          </a:prstGeom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ABBE46C-DB9B-BEE0-E279-436632D4D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021"/>
          <a:stretch/>
        </p:blipFill>
        <p:spPr>
          <a:xfrm>
            <a:off x="154709" y="768928"/>
            <a:ext cx="10101118" cy="48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18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55E27F5-CB1A-AF6F-5E96-8E84CCD13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41"/>
          <a:stretch/>
        </p:blipFill>
        <p:spPr>
          <a:xfrm>
            <a:off x="74468" y="0"/>
            <a:ext cx="11028698" cy="768927"/>
          </a:xfrm>
          <a:prstGeom prst="rect">
            <a:avLst/>
          </a:prstGeom>
        </p:spPr>
      </p:pic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ABBE46C-DB9B-BEE0-E279-436632D4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09" y="768927"/>
            <a:ext cx="10101118" cy="59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2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55E27F5-CB1A-AF6F-5E96-8E84CCD13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41"/>
          <a:stretch/>
        </p:blipFill>
        <p:spPr>
          <a:xfrm>
            <a:off x="74468" y="0"/>
            <a:ext cx="11028698" cy="768927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6C2E589-12FC-90DF-F01C-C53B381D7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8" y="768927"/>
            <a:ext cx="10835987" cy="47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4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55E27F5-CB1A-AF6F-5E96-8E84CCD13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41"/>
          <a:stretch/>
        </p:blipFill>
        <p:spPr>
          <a:xfrm>
            <a:off x="74468" y="0"/>
            <a:ext cx="11028698" cy="768927"/>
          </a:xfrm>
          <a:prstGeom prst="rect">
            <a:avLst/>
          </a:prstGeom>
        </p:spPr>
      </p:pic>
      <p:pic>
        <p:nvPicPr>
          <p:cNvPr id="5" name="Picture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FD7E00C5-FDBA-4853-A3E2-D0F62A679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577"/>
          <a:stretch/>
        </p:blipFill>
        <p:spPr>
          <a:xfrm>
            <a:off x="167049" y="768927"/>
            <a:ext cx="8696395" cy="16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55E27F5-CB1A-AF6F-5E96-8E84CCD13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41"/>
          <a:stretch/>
        </p:blipFill>
        <p:spPr>
          <a:xfrm>
            <a:off x="74468" y="0"/>
            <a:ext cx="11028698" cy="768927"/>
          </a:xfrm>
          <a:prstGeom prst="rect">
            <a:avLst/>
          </a:prstGeom>
        </p:spPr>
      </p:pic>
      <p:pic>
        <p:nvPicPr>
          <p:cNvPr id="5" name="Picture 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FD7E00C5-FDBA-4853-A3E2-D0F62A679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49" y="768927"/>
            <a:ext cx="8696395" cy="595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5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3230775-02EB-122B-7A8B-29E3AE6A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483" y="121346"/>
            <a:ext cx="8205033" cy="661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1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55E27F5-CB1A-AF6F-5E96-8E84CCD13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41"/>
          <a:stretch/>
        </p:blipFill>
        <p:spPr>
          <a:xfrm>
            <a:off x="74468" y="0"/>
            <a:ext cx="11028698" cy="768927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B98D45B-43A1-0DFC-1783-420CC3462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261"/>
          <a:stretch/>
        </p:blipFill>
        <p:spPr>
          <a:xfrm>
            <a:off x="220624" y="768928"/>
            <a:ext cx="8559694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36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025F57-F552-1B0D-FF6B-C1248E78501A}"/>
              </a:ext>
            </a:extLst>
          </p:cNvPr>
          <p:cNvSpPr txBox="1"/>
          <p:nvPr/>
        </p:nvSpPr>
        <p:spPr>
          <a:xfrm>
            <a:off x="142461" y="82795"/>
            <a:ext cx="11907078" cy="669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Max/Anna A/Isaac: Tsunami evacuation from the Oregon coast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Emerson: Rainfall and household water supply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Hana: Vegetation recovery times in response to fire regimes/disturbances in Siberia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Dalton/Timmy/</a:t>
            </a:r>
            <a:r>
              <a:rPr lang="en-US" sz="2400" dirty="0" err="1">
                <a:latin typeface="Avenir"/>
              </a:rPr>
              <a:t>Shauny</a:t>
            </a:r>
            <a:r>
              <a:rPr lang="en-US" sz="2400" dirty="0">
                <a:latin typeface="Avenir"/>
              </a:rPr>
              <a:t>: Coastal erosion/water levels in the Great Lakes region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Addy/Kelly: Ice breakup in the Yukon River Delta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Haley/Lauren/Kent/Anna J: Grocery store access in Eugene via public transport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Jasper/Sam F/Bowie: Short and long-term vegetation recovery post-wildfire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Ethan: School funding and education outcomes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Avenir"/>
              </a:rPr>
              <a:t>Adamaryz</a:t>
            </a:r>
            <a:r>
              <a:rPr lang="en-US" sz="2400" dirty="0">
                <a:latin typeface="Avenir"/>
              </a:rPr>
              <a:t>: Rural access to higher education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Parker: Barriers to lamprey fish migration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Sam G: Tracking neighborhood cat using GPS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Devlin: Hillslope analysis from LiDAR data</a:t>
            </a:r>
          </a:p>
        </p:txBody>
      </p:sp>
    </p:spTree>
    <p:extLst>
      <p:ext uri="{BB962C8B-B14F-4D97-AF65-F5344CB8AC3E}">
        <p14:creationId xmlns:p14="http://schemas.microsoft.com/office/powerpoint/2010/main" val="42345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55E27F5-CB1A-AF6F-5E96-8E84CCD13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41"/>
          <a:stretch/>
        </p:blipFill>
        <p:spPr>
          <a:xfrm>
            <a:off x="74468" y="0"/>
            <a:ext cx="11028698" cy="768927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B98D45B-43A1-0DFC-1783-420CC3462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879"/>
          <a:stretch/>
        </p:blipFill>
        <p:spPr>
          <a:xfrm>
            <a:off x="220624" y="768927"/>
            <a:ext cx="8559694" cy="59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0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55E27F5-CB1A-AF6F-5E96-8E84CCD13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741"/>
          <a:stretch/>
        </p:blipFill>
        <p:spPr>
          <a:xfrm>
            <a:off x="74468" y="0"/>
            <a:ext cx="11028698" cy="76892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31D3845-4042-73D5-FFB6-16D284861E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38"/>
          <a:stretch/>
        </p:blipFill>
        <p:spPr>
          <a:xfrm>
            <a:off x="1981201" y="111682"/>
            <a:ext cx="9371842" cy="292246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DD7A06E-2DE2-1C7C-EBB3-3B87B799DF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54"/>
          <a:stretch/>
        </p:blipFill>
        <p:spPr>
          <a:xfrm>
            <a:off x="2102427" y="3156219"/>
            <a:ext cx="7772400" cy="37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7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9CE5F4F-4393-3A4A-B634-5D2E425C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93517"/>
            <a:ext cx="10182084" cy="1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14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52E890-8D3B-3DD9-349F-B01FD946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532"/>
            <a:ext cx="12179108" cy="62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12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7C88ABAD-A040-915F-3379-393D0434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883228"/>
            <a:ext cx="11031207" cy="453043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51EE20C-A937-0165-2EF7-91CEE49EC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472"/>
          <a:stretch/>
        </p:blipFill>
        <p:spPr>
          <a:xfrm>
            <a:off x="83127" y="93518"/>
            <a:ext cx="10182084" cy="6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70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51EE20C-A937-0165-2EF7-91CEE49EC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472"/>
          <a:stretch/>
        </p:blipFill>
        <p:spPr>
          <a:xfrm>
            <a:off x="83127" y="93518"/>
            <a:ext cx="10182084" cy="696192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8B663AD-781F-70B6-863C-E72B23EAD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0" y="789710"/>
            <a:ext cx="7931029" cy="59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50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51EE20C-A937-0165-2EF7-91CEE49EC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472"/>
          <a:stretch/>
        </p:blipFill>
        <p:spPr>
          <a:xfrm>
            <a:off x="83127" y="93518"/>
            <a:ext cx="10182084" cy="696192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25B28B3-BCFB-B9E8-7264-A5006968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6" y="789710"/>
            <a:ext cx="9414165" cy="546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54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948DBC-03E6-786E-22D6-2DDAB4928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857"/>
          <a:stretch/>
        </p:blipFill>
        <p:spPr>
          <a:xfrm>
            <a:off x="113144" y="86591"/>
            <a:ext cx="10430597" cy="27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84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948DBC-03E6-786E-22D6-2DDAB492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4" y="86591"/>
            <a:ext cx="10430597" cy="48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60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D74843-C92B-DCA7-4F9F-2AFF0E434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809"/>
          <a:stretch/>
        </p:blipFill>
        <p:spPr>
          <a:xfrm>
            <a:off x="-1" y="-1"/>
            <a:ext cx="11116313" cy="36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7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8D2ACDC0-C357-591A-4DEA-C95318D6D403}"/>
              </a:ext>
            </a:extLst>
          </p:cNvPr>
          <p:cNvSpPr txBox="1"/>
          <p:nvPr/>
        </p:nvSpPr>
        <p:spPr>
          <a:xfrm>
            <a:off x="1249000" y="210767"/>
            <a:ext cx="969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3200" dirty="0">
                <a:latin typeface="Avenir"/>
                <a:ea typeface="Avenir"/>
                <a:cs typeface="Avenir"/>
                <a:sym typeface="Avenir"/>
              </a:rPr>
              <a:t>No assignment this week!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8DC1F-1CA1-C1C2-7737-4F78F9B1C6CA}"/>
              </a:ext>
            </a:extLst>
          </p:cNvPr>
          <p:cNvSpPr txBox="1"/>
          <p:nvPr/>
        </p:nvSpPr>
        <p:spPr>
          <a:xfrm>
            <a:off x="142461" y="1072501"/>
            <a:ext cx="11907078" cy="392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Recommend that time is used to get started on projects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Directory structure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Package installations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GitHub workflow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Data!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We will check-in next week to make sure everyone has data and a 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Designate a team leader and assign tasks to team members</a:t>
            </a:r>
          </a:p>
        </p:txBody>
      </p:sp>
    </p:spTree>
    <p:extLst>
      <p:ext uri="{BB962C8B-B14F-4D97-AF65-F5344CB8AC3E}">
        <p14:creationId xmlns:p14="http://schemas.microsoft.com/office/powerpoint/2010/main" val="422800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2D74843-C92B-DCA7-4F9F-2AFF0E43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116313" cy="65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587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94DFB1-08A8-288D-3FAB-81A02D8F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6" y="0"/>
            <a:ext cx="9198278" cy="36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4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F2C75A-5607-99B0-B69E-9BC42B3F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127"/>
            <a:ext cx="10658175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38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BFB6CB-7631-CFC1-E745-6C755D48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94" y="831272"/>
            <a:ext cx="11069727" cy="48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21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, qr code&#10;&#10;Description automatically generated">
            <a:extLst>
              <a:ext uri="{FF2B5EF4-FFF2-40B4-BE49-F238E27FC236}">
                <a16:creationId xmlns:a16="http://schemas.microsoft.com/office/drawing/2014/main" id="{CC720402-0BCF-FED5-4CEE-822CB00EA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63" y="71401"/>
            <a:ext cx="10356273" cy="67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31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52BB991-0825-05F1-3F38-01195C70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3" y="0"/>
            <a:ext cx="7531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23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084328-7E35-39CF-7DE1-EE92FDDC4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4967"/>
          <a:stretch/>
        </p:blipFill>
        <p:spPr>
          <a:xfrm>
            <a:off x="0" y="0"/>
            <a:ext cx="8886064" cy="25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92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084328-7E35-39CF-7DE1-EE92FDDC4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3"/>
          <a:stretch/>
        </p:blipFill>
        <p:spPr>
          <a:xfrm>
            <a:off x="0" y="0"/>
            <a:ext cx="8886064" cy="452004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589C49-E18F-346B-FE28-A082DBA2E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064" y="803328"/>
            <a:ext cx="3284791" cy="525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58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7A4AEED-52F2-BD99-3CEE-B21730E6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1" y="800100"/>
            <a:ext cx="9338309" cy="2628899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A6CA5DA-0C90-4F9C-BF99-1C2F4377E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561"/>
          <a:stretch/>
        </p:blipFill>
        <p:spPr>
          <a:xfrm>
            <a:off x="0" y="1"/>
            <a:ext cx="888606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26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905B1805-ACA8-EBAF-8F40-F82099AA9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033432" cy="61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3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2FBF7E7-897A-6AD6-B261-E04AB009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1092070" cy="22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0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2F5923B-EABE-6036-9F8C-B4A0C66DC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79" y="0"/>
            <a:ext cx="11309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94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F06098B-BF12-2A5F-79C4-59A6DCEB0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17"/>
          <a:stretch/>
        </p:blipFill>
        <p:spPr>
          <a:xfrm>
            <a:off x="138545" y="0"/>
            <a:ext cx="9836728" cy="46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5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F06098B-BF12-2A5F-79C4-59A6DCEB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" y="-1"/>
            <a:ext cx="9836728" cy="60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77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F06098B-BF12-2A5F-79C4-59A6DCEB0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38"/>
          <a:stretch/>
        </p:blipFill>
        <p:spPr>
          <a:xfrm>
            <a:off x="138545" y="-1"/>
            <a:ext cx="9836728" cy="6442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777905-4365-37CF-A6D1-689FD68332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943"/>
          <a:stretch/>
        </p:blipFill>
        <p:spPr>
          <a:xfrm>
            <a:off x="138545" y="644237"/>
            <a:ext cx="10322080" cy="13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30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F06098B-BF12-2A5F-79C4-59A6DCEB0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38"/>
          <a:stretch/>
        </p:blipFill>
        <p:spPr>
          <a:xfrm>
            <a:off x="138545" y="-1"/>
            <a:ext cx="9836728" cy="6442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777905-4365-37CF-A6D1-689FD683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" y="644236"/>
            <a:ext cx="10322080" cy="578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32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F06098B-BF12-2A5F-79C4-59A6DCEB0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38"/>
          <a:stretch/>
        </p:blipFill>
        <p:spPr>
          <a:xfrm>
            <a:off x="138545" y="-1"/>
            <a:ext cx="9836728" cy="644237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9409C7-3D3C-33AA-2D7D-88AA3E654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686"/>
          <a:stretch/>
        </p:blipFill>
        <p:spPr>
          <a:xfrm>
            <a:off x="211281" y="789132"/>
            <a:ext cx="10522528" cy="43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4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F06098B-BF12-2A5F-79C4-59A6DCEB0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38"/>
          <a:stretch/>
        </p:blipFill>
        <p:spPr>
          <a:xfrm>
            <a:off x="138545" y="-1"/>
            <a:ext cx="9836728" cy="644237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9409C7-3D3C-33AA-2D7D-88AA3E654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1" y="789132"/>
            <a:ext cx="10522528" cy="59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F06098B-BF12-2A5F-79C4-59A6DCEB0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38"/>
          <a:stretch/>
        </p:blipFill>
        <p:spPr>
          <a:xfrm>
            <a:off x="138545" y="-1"/>
            <a:ext cx="9836728" cy="6442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A6818C-2AB3-9E1B-7561-F9D81C86B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308"/>
          <a:stretch/>
        </p:blipFill>
        <p:spPr>
          <a:xfrm>
            <a:off x="138544" y="644235"/>
            <a:ext cx="10345883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02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F06098B-BF12-2A5F-79C4-59A6DCEB0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38"/>
          <a:stretch/>
        </p:blipFill>
        <p:spPr>
          <a:xfrm>
            <a:off x="138545" y="-1"/>
            <a:ext cx="9836728" cy="6442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A6818C-2AB3-9E1B-7561-F9D81C86B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375"/>
          <a:stretch/>
        </p:blipFill>
        <p:spPr>
          <a:xfrm>
            <a:off x="138544" y="644235"/>
            <a:ext cx="10345883" cy="351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4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F06098B-BF12-2A5F-79C4-59A6DCEB0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38"/>
          <a:stretch/>
        </p:blipFill>
        <p:spPr>
          <a:xfrm>
            <a:off x="138545" y="-1"/>
            <a:ext cx="9836728" cy="644237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A6818C-2AB3-9E1B-7561-F9D81C86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4" y="644235"/>
            <a:ext cx="10345883" cy="52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30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3CD7AA5-62A5-FA42-929C-49B1991AF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745"/>
          <a:stretch/>
        </p:blipFill>
        <p:spPr>
          <a:xfrm>
            <a:off x="-1" y="0"/>
            <a:ext cx="11881201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33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F06098B-BF12-2A5F-79C4-59A6DCEB0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338"/>
          <a:stretch/>
        </p:blipFill>
        <p:spPr>
          <a:xfrm>
            <a:off x="138545" y="-1"/>
            <a:ext cx="9836728" cy="644237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616720-8713-102B-12BA-C6F5ACEDD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4" y="716973"/>
            <a:ext cx="10183095" cy="2400300"/>
          </a:xfrm>
          <a:prstGeom prst="rect">
            <a:avLst/>
          </a:prstGeom>
        </p:spPr>
      </p:pic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9E584D1A-E4F5-C414-0A33-59B66EC27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154" y="716973"/>
            <a:ext cx="4254177" cy="58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44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6EC942A-6611-52C6-7679-F5A24E39D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2400" cy="42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48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4F516B-F4CE-1EFC-90F3-430CE3EC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6" y="737754"/>
            <a:ext cx="9617099" cy="351212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F2A4E0F-9650-FCFC-D4E3-F17FBE5A6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528"/>
          <a:stretch/>
        </p:blipFill>
        <p:spPr>
          <a:xfrm>
            <a:off x="0" y="0"/>
            <a:ext cx="7772400" cy="73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83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A44E328-A38A-6542-1F88-643DC6FC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541"/>
            <a:ext cx="12175952" cy="672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45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57546B3-DB5F-2FC2-8F67-52760B1B4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13"/>
            <a:ext cx="12186160" cy="66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677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7A4AF-B622-5E28-6ECC-F5DF74A35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57"/>
          <a:stretch/>
        </p:blipFill>
        <p:spPr>
          <a:xfrm>
            <a:off x="106217" y="1018308"/>
            <a:ext cx="11593947" cy="104459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FA96583-16C5-4BD0-92A7-16028B671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528"/>
          <a:stretch/>
        </p:blipFill>
        <p:spPr>
          <a:xfrm>
            <a:off x="0" y="0"/>
            <a:ext cx="7772400" cy="73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85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E1A1E4D-2AC1-2B47-F093-41025BD9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03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251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AFF676-2772-B529-91E8-B0859C6D5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0" y="945573"/>
            <a:ext cx="10888202" cy="10287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3DFCDC-9524-A61D-88FF-0F420F16B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528"/>
          <a:stretch/>
        </p:blipFill>
        <p:spPr>
          <a:xfrm>
            <a:off x="0" y="0"/>
            <a:ext cx="7772400" cy="73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77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606122-9F73-8C30-8217-2AC03DBD3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64993" cy="6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63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Next time: Careers in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E8737-09DA-5E6C-BAA0-722A73BACA32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15:00-16:00 and Tuesday 14:00-15:00</a:t>
            </a:r>
          </a:p>
        </p:txBody>
      </p:sp>
      <p:pic>
        <p:nvPicPr>
          <p:cNvPr id="4" name="Picture 3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47A1E1D1-EB46-035F-49A7-A2F169787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3CD7AA5-62A5-FA42-929C-49B1991AF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16"/>
          <a:stretch/>
        </p:blipFill>
        <p:spPr>
          <a:xfrm>
            <a:off x="-1" y="0"/>
            <a:ext cx="11881201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8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3CD7AA5-62A5-FA42-929C-49B1991AF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16"/>
          <a:stretch/>
        </p:blipFill>
        <p:spPr>
          <a:xfrm>
            <a:off x="-1" y="0"/>
            <a:ext cx="11881201" cy="52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6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93CD7AA5-62A5-FA42-929C-49B1991AF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881201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5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020D9E-1BAA-8E6F-17EB-D5483AF5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500582" cy="435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35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279</Words>
  <Application>Microsoft Macintosh PowerPoint</Application>
  <PresentationFormat>Widescreen</PresentationFormat>
  <Paragraphs>57</Paragraphs>
  <Slides>59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Avenir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Ryan</dc:creator>
  <cp:lastModifiedBy>Johnny Ryan</cp:lastModifiedBy>
  <cp:revision>2</cp:revision>
  <dcterms:created xsi:type="dcterms:W3CDTF">2023-02-20T19:06:17Z</dcterms:created>
  <dcterms:modified xsi:type="dcterms:W3CDTF">2023-02-20T19:54:30Z</dcterms:modified>
</cp:coreProperties>
</file>